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210 클레이토이" charset="1" panose="02020603020101020101"/>
      <p:regular r:id="rId16"/>
    </p:embeddedFont>
    <p:embeddedFont>
      <p:font typeface="Clear Sans" charset="1" panose="020B0503030202020304"/>
      <p:regular r:id="rId17"/>
    </p:embeddedFont>
    <p:embeddedFont>
      <p:font typeface="Clear Sans Bold" charset="1" panose="020B08030302020203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13.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21064" y="2358245"/>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5" id="5"/>
          <p:cNvSpPr/>
          <p:nvPr/>
        </p:nvSpPr>
        <p:spPr>
          <a:xfrm flipH="false" flipV="false" rot="1667216">
            <a:off x="-1364062" y="8474569"/>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244404" y="7580048"/>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953246" y="5422223"/>
            <a:ext cx="2805478" cy="4619799"/>
          </a:xfrm>
          <a:custGeom>
            <a:avLst/>
            <a:gdLst/>
            <a:ahLst/>
            <a:cxnLst/>
            <a:rect r="r" b="b" t="t" l="l"/>
            <a:pathLst>
              <a:path h="4619799" w="2805478">
                <a:moveTo>
                  <a:pt x="0" y="0"/>
                </a:moveTo>
                <a:lnTo>
                  <a:pt x="2805477" y="0"/>
                </a:lnTo>
                <a:lnTo>
                  <a:pt x="2805477" y="4619798"/>
                </a:lnTo>
                <a:lnTo>
                  <a:pt x="0" y="4619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612552">
            <a:off x="1104946" y="730463"/>
            <a:ext cx="3630261" cy="2673192"/>
          </a:xfrm>
          <a:custGeom>
            <a:avLst/>
            <a:gdLst/>
            <a:ahLst/>
            <a:cxnLst/>
            <a:rect r="r" b="b" t="t" l="l"/>
            <a:pathLst>
              <a:path h="2673192" w="3630261">
                <a:moveTo>
                  <a:pt x="0" y="0"/>
                </a:moveTo>
                <a:lnTo>
                  <a:pt x="3630261" y="0"/>
                </a:lnTo>
                <a:lnTo>
                  <a:pt x="3630261" y="2673192"/>
                </a:lnTo>
                <a:lnTo>
                  <a:pt x="0" y="26731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1344618" y="4130658"/>
            <a:ext cx="15598764" cy="2015040"/>
          </a:xfrm>
          <a:prstGeom prst="rect">
            <a:avLst/>
          </a:prstGeom>
        </p:spPr>
        <p:txBody>
          <a:bodyPr anchor="t" rtlCol="false" tIns="0" lIns="0" bIns="0" rIns="0">
            <a:spAutoFit/>
          </a:bodyPr>
          <a:lstStyle/>
          <a:p>
            <a:pPr algn="ctr">
              <a:lnSpc>
                <a:spcPts val="15041"/>
              </a:lnSpc>
            </a:pPr>
            <a:r>
              <a:rPr lang="en-US" sz="15506">
                <a:solidFill>
                  <a:srgbClr val="838A6B"/>
                </a:solidFill>
                <a:latin typeface="210 클레이토이"/>
                <a:ea typeface="210 클레이토이"/>
                <a:cs typeface="210 클레이토이"/>
                <a:sym typeface="210 클레이토이"/>
              </a:rPr>
              <a:t>PRESENTATION</a:t>
            </a:r>
          </a:p>
        </p:txBody>
      </p:sp>
      <p:sp>
        <p:nvSpPr>
          <p:cNvPr name="Freeform 11" id="11"/>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21064" y="2358245"/>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5" id="5"/>
          <p:cNvSpPr/>
          <p:nvPr/>
        </p:nvSpPr>
        <p:spPr>
          <a:xfrm flipH="false" flipV="false" rot="768804">
            <a:off x="-1364062" y="8474569"/>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244404" y="7580048"/>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599815" y="5272048"/>
            <a:ext cx="2805478" cy="4619799"/>
          </a:xfrm>
          <a:custGeom>
            <a:avLst/>
            <a:gdLst/>
            <a:ahLst/>
            <a:cxnLst/>
            <a:rect r="r" b="b" t="t" l="l"/>
            <a:pathLst>
              <a:path h="4619799" w="2805478">
                <a:moveTo>
                  <a:pt x="0" y="0"/>
                </a:moveTo>
                <a:lnTo>
                  <a:pt x="2805477" y="0"/>
                </a:lnTo>
                <a:lnTo>
                  <a:pt x="2805477" y="4619798"/>
                </a:lnTo>
                <a:lnTo>
                  <a:pt x="0" y="4619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612552">
            <a:off x="1104946" y="730463"/>
            <a:ext cx="3630261" cy="2673192"/>
          </a:xfrm>
          <a:custGeom>
            <a:avLst/>
            <a:gdLst/>
            <a:ahLst/>
            <a:cxnLst/>
            <a:rect r="r" b="b" t="t" l="l"/>
            <a:pathLst>
              <a:path h="2673192" w="3630261">
                <a:moveTo>
                  <a:pt x="0" y="0"/>
                </a:moveTo>
                <a:lnTo>
                  <a:pt x="3630261" y="0"/>
                </a:lnTo>
                <a:lnTo>
                  <a:pt x="3630261" y="2673192"/>
                </a:lnTo>
                <a:lnTo>
                  <a:pt x="0" y="26731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4721669" y="3061208"/>
            <a:ext cx="8844662" cy="4768304"/>
          </a:xfrm>
          <a:prstGeom prst="rect">
            <a:avLst/>
          </a:prstGeom>
        </p:spPr>
        <p:txBody>
          <a:bodyPr anchor="t" rtlCol="false" tIns="0" lIns="0" bIns="0" rIns="0">
            <a:spAutoFit/>
          </a:bodyPr>
          <a:lstStyle/>
          <a:p>
            <a:pPr algn="ctr">
              <a:lnSpc>
                <a:spcPts val="18787"/>
              </a:lnSpc>
            </a:pPr>
            <a:r>
              <a:rPr lang="en-US" sz="16057">
                <a:solidFill>
                  <a:srgbClr val="838A6B"/>
                </a:solidFill>
                <a:latin typeface="210 클레이토이"/>
                <a:ea typeface="210 클레이토이"/>
                <a:cs typeface="210 클레이토이"/>
                <a:sym typeface="210 클레이토이"/>
              </a:rPr>
              <a:t>THANK YOU</a:t>
            </a:r>
          </a:p>
        </p:txBody>
      </p:sp>
      <p:sp>
        <p:nvSpPr>
          <p:cNvPr name="Freeform 11" id="11"/>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cover dir="r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83166" y="741520"/>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992455" y="2664235"/>
            <a:ext cx="14303090" cy="1495425"/>
          </a:xfrm>
          <a:prstGeom prst="rect">
            <a:avLst/>
          </a:prstGeom>
        </p:spPr>
        <p:txBody>
          <a:bodyPr anchor="t" rtlCol="false" tIns="0" lIns="0" bIns="0" rIns="0">
            <a:spAutoFit/>
          </a:bodyPr>
          <a:lstStyle/>
          <a:p>
            <a:pPr algn="ctr">
              <a:lnSpc>
                <a:spcPts val="11699"/>
              </a:lnSpc>
            </a:pPr>
            <a:r>
              <a:rPr lang="en-US" sz="9999">
                <a:solidFill>
                  <a:srgbClr val="838A6B"/>
                </a:solidFill>
                <a:latin typeface="210 클레이토이"/>
                <a:ea typeface="210 클레이토이"/>
                <a:cs typeface="210 클레이토이"/>
                <a:sym typeface="210 클레이토이"/>
              </a:rPr>
              <a:t>BACKGROUND</a:t>
            </a:r>
          </a:p>
        </p:txBody>
      </p:sp>
      <p:sp>
        <p:nvSpPr>
          <p:cNvPr name="Freeform 10" id="10"/>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992361" y="4420258"/>
            <a:ext cx="14303277" cy="3060700"/>
          </a:xfrm>
          <a:prstGeom prst="rect">
            <a:avLst/>
          </a:prstGeom>
        </p:spPr>
        <p:txBody>
          <a:bodyPr anchor="t" rtlCol="false" tIns="0" lIns="0" bIns="0" rIns="0">
            <a:spAutoFit/>
          </a:bodyPr>
          <a:lstStyle/>
          <a:p>
            <a:pPr algn="just">
              <a:lnSpc>
                <a:spcPts val="3500"/>
              </a:lnSpc>
            </a:pPr>
            <a:r>
              <a:rPr lang="en-US" sz="2500" spc="50">
                <a:solidFill>
                  <a:srgbClr val="838A6B"/>
                </a:solidFill>
                <a:latin typeface="Clear Sans"/>
                <a:ea typeface="Clear Sans"/>
                <a:cs typeface="Clear Sans"/>
                <a:sym typeface="Clear Sans"/>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
        <p:nvSpPr>
          <p:cNvPr name="Freeform 12" id="12"/>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rd"/>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grpSp>
        <p:nvGrpSpPr>
          <p:cNvPr name="Group 5" id="5"/>
          <p:cNvGrpSpPr/>
          <p:nvPr/>
        </p:nvGrpSpPr>
        <p:grpSpPr>
          <a:xfrm rot="0">
            <a:off x="12943589" y="2627482"/>
            <a:ext cx="4169540" cy="5519481"/>
            <a:chOff x="0" y="0"/>
            <a:chExt cx="614007" cy="812800"/>
          </a:xfrm>
        </p:grpSpPr>
        <p:sp>
          <p:nvSpPr>
            <p:cNvPr name="Freeform 6" id="6"/>
            <p:cNvSpPr/>
            <p:nvPr/>
          </p:nvSpPr>
          <p:spPr>
            <a:xfrm flipH="false" flipV="false" rot="0">
              <a:off x="0" y="0"/>
              <a:ext cx="614007" cy="812800"/>
            </a:xfrm>
            <a:custGeom>
              <a:avLst/>
              <a:gdLst/>
              <a:ahLst/>
              <a:cxnLst/>
              <a:rect r="r" b="b" t="t" l="l"/>
              <a:pathLst>
                <a:path h="812800" w="614007">
                  <a:moveTo>
                    <a:pt x="42706" y="0"/>
                  </a:moveTo>
                  <a:lnTo>
                    <a:pt x="571301" y="0"/>
                  </a:lnTo>
                  <a:cubicBezTo>
                    <a:pt x="594887" y="0"/>
                    <a:pt x="614007" y="19120"/>
                    <a:pt x="614007" y="42706"/>
                  </a:cubicBezTo>
                  <a:lnTo>
                    <a:pt x="614007" y="770094"/>
                  </a:lnTo>
                  <a:cubicBezTo>
                    <a:pt x="614007" y="781420"/>
                    <a:pt x="609508" y="792283"/>
                    <a:pt x="601499" y="800292"/>
                  </a:cubicBezTo>
                  <a:cubicBezTo>
                    <a:pt x="593490" y="808301"/>
                    <a:pt x="582628" y="812800"/>
                    <a:pt x="571301" y="812800"/>
                  </a:cubicBezTo>
                  <a:lnTo>
                    <a:pt x="42706" y="812800"/>
                  </a:lnTo>
                  <a:cubicBezTo>
                    <a:pt x="31380" y="812800"/>
                    <a:pt x="20517" y="808301"/>
                    <a:pt x="12508" y="800292"/>
                  </a:cubicBezTo>
                  <a:cubicBezTo>
                    <a:pt x="4499" y="792283"/>
                    <a:pt x="0" y="781420"/>
                    <a:pt x="0" y="770094"/>
                  </a:cubicBezTo>
                  <a:lnTo>
                    <a:pt x="0" y="42706"/>
                  </a:lnTo>
                  <a:cubicBezTo>
                    <a:pt x="0" y="31380"/>
                    <a:pt x="4499" y="20517"/>
                    <a:pt x="12508" y="12508"/>
                  </a:cubicBezTo>
                  <a:cubicBezTo>
                    <a:pt x="20517" y="4499"/>
                    <a:pt x="31380" y="0"/>
                    <a:pt x="42706" y="0"/>
                  </a:cubicBezTo>
                  <a:close/>
                </a:path>
              </a:pathLst>
            </a:custGeom>
            <a:blipFill>
              <a:blip r:embed="rId4"/>
              <a:stretch>
                <a:fillRect l="0" t="-6692" r="0" b="-6692"/>
              </a:stretch>
            </a:blipFill>
            <a:ln w="123825" cap="rnd">
              <a:solidFill>
                <a:srgbClr val="838A6B"/>
              </a:solidFill>
              <a:prstDash val="solid"/>
              <a:round/>
            </a:ln>
          </p:spPr>
        </p:sp>
      </p:grpSp>
      <p:sp>
        <p:nvSpPr>
          <p:cNvPr name="Freeform 7" id="7"/>
          <p:cNvSpPr/>
          <p:nvPr/>
        </p:nvSpPr>
        <p:spPr>
          <a:xfrm flipH="false" flipV="false" rot="768804">
            <a:off x="-1364062" y="8474569"/>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369753">
            <a:off x="-244404" y="7580048"/>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612552">
            <a:off x="15116308" y="7557448"/>
            <a:ext cx="3199931" cy="2356313"/>
          </a:xfrm>
          <a:custGeom>
            <a:avLst/>
            <a:gdLst/>
            <a:ahLst/>
            <a:cxnLst/>
            <a:rect r="r" b="b" t="t" l="l"/>
            <a:pathLst>
              <a:path h="2356313" w="3199931">
                <a:moveTo>
                  <a:pt x="0" y="0"/>
                </a:moveTo>
                <a:lnTo>
                  <a:pt x="3199931" y="0"/>
                </a:lnTo>
                <a:lnTo>
                  <a:pt x="3199931" y="2356313"/>
                </a:lnTo>
                <a:lnTo>
                  <a:pt x="0" y="23563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28700" y="2601049"/>
            <a:ext cx="13067425" cy="1409694"/>
          </a:xfrm>
          <a:prstGeom prst="rect">
            <a:avLst/>
          </a:prstGeom>
        </p:spPr>
        <p:txBody>
          <a:bodyPr anchor="t" rtlCol="false" tIns="0" lIns="0" bIns="0" rIns="0">
            <a:spAutoFit/>
          </a:bodyPr>
          <a:lstStyle/>
          <a:p>
            <a:pPr algn="l">
              <a:lnSpc>
                <a:spcPts val="10799"/>
              </a:lnSpc>
            </a:pPr>
            <a:r>
              <a:rPr lang="en-US" sz="9999">
                <a:solidFill>
                  <a:srgbClr val="838A6B"/>
                </a:solidFill>
                <a:latin typeface="210 클레이토이"/>
                <a:ea typeface="210 클레이토이"/>
                <a:cs typeface="210 클레이토이"/>
                <a:sym typeface="210 클레이토이"/>
              </a:rPr>
              <a:t>PROJECTS GOALS</a:t>
            </a:r>
          </a:p>
        </p:txBody>
      </p:sp>
      <p:grpSp>
        <p:nvGrpSpPr>
          <p:cNvPr name="Group 13" id="13"/>
          <p:cNvGrpSpPr/>
          <p:nvPr/>
        </p:nvGrpSpPr>
        <p:grpSpPr>
          <a:xfrm rot="0">
            <a:off x="1028700" y="4179690"/>
            <a:ext cx="11398862" cy="3724946"/>
            <a:chOff x="0" y="0"/>
            <a:chExt cx="15198483" cy="4966594"/>
          </a:xfrm>
        </p:grpSpPr>
        <p:sp>
          <p:nvSpPr>
            <p:cNvPr name="TextBox 14" id="14"/>
            <p:cNvSpPr txBox="true"/>
            <p:nvPr/>
          </p:nvSpPr>
          <p:spPr>
            <a:xfrm rot="0">
              <a:off x="0" y="-38100"/>
              <a:ext cx="15198483" cy="1525693"/>
            </a:xfrm>
            <a:prstGeom prst="rect">
              <a:avLst/>
            </a:prstGeom>
          </p:spPr>
          <p:txBody>
            <a:bodyPr anchor="t" rtlCol="false" tIns="0" lIns="0" bIns="0" rIns="0">
              <a:spAutoFit/>
            </a:bodyPr>
            <a:lstStyle/>
            <a:p>
              <a:pPr algn="just" marL="474983" indent="-237491" lvl="1">
                <a:lnSpc>
                  <a:spcPts val="3080"/>
                </a:lnSpc>
                <a:buFont typeface="Arial"/>
                <a:buChar char="•"/>
              </a:pPr>
              <a:r>
                <a:rPr lang="en-US" sz="2200">
                  <a:solidFill>
                    <a:srgbClr val="838A6B"/>
                  </a:solidFill>
                  <a:latin typeface="Clear Sans"/>
                  <a:ea typeface="Clear Sans"/>
                  <a:cs typeface="Clear Sans"/>
                  <a:sym typeface="Clear Sans"/>
                </a:rPr>
                <a:t>Lorem ipsum dolor sit amet, consectetur adipiscing elit. Donec ullamcorper nisl et justo dignissim consequat. Integer tincidunt placerat libero. Ut non tincidunt nisl. Donec et nulla ut nisl aliquam maximus sit amet eu orci.</a:t>
              </a:r>
            </a:p>
          </p:txBody>
        </p:sp>
        <p:sp>
          <p:nvSpPr>
            <p:cNvPr name="TextBox 15" id="15"/>
            <p:cNvSpPr txBox="true"/>
            <p:nvPr/>
          </p:nvSpPr>
          <p:spPr>
            <a:xfrm rot="0">
              <a:off x="0" y="1701401"/>
              <a:ext cx="15198483" cy="1525693"/>
            </a:xfrm>
            <a:prstGeom prst="rect">
              <a:avLst/>
            </a:prstGeom>
          </p:spPr>
          <p:txBody>
            <a:bodyPr anchor="t" rtlCol="false" tIns="0" lIns="0" bIns="0" rIns="0">
              <a:spAutoFit/>
            </a:bodyPr>
            <a:lstStyle/>
            <a:p>
              <a:pPr algn="just" marL="474983" indent="-237491" lvl="1">
                <a:lnSpc>
                  <a:spcPts val="3080"/>
                </a:lnSpc>
                <a:buFont typeface="Arial"/>
                <a:buChar char="•"/>
              </a:pPr>
              <a:r>
                <a:rPr lang="en-US" sz="2200">
                  <a:solidFill>
                    <a:srgbClr val="838A6B"/>
                  </a:solidFill>
                  <a:latin typeface="Clear Sans"/>
                  <a:ea typeface="Clear Sans"/>
                  <a:cs typeface="Clear Sans"/>
                  <a:sym typeface="Clear Sans"/>
                </a:rPr>
                <a:t>Lorem ipsum dolor sit amet, consectetur adipiscing elit. Donec ullamcorper nisl et justo dignissim consequat. Integer tincidunt placerat libero. Ut non tincidunt nisl. Donec et nulla ut nisl aliquam maximus sit amet eu orci.</a:t>
              </a:r>
            </a:p>
          </p:txBody>
        </p:sp>
        <p:sp>
          <p:nvSpPr>
            <p:cNvPr name="TextBox 16" id="16"/>
            <p:cNvSpPr txBox="true"/>
            <p:nvPr/>
          </p:nvSpPr>
          <p:spPr>
            <a:xfrm rot="0">
              <a:off x="0" y="3440901"/>
              <a:ext cx="15198483" cy="1525693"/>
            </a:xfrm>
            <a:prstGeom prst="rect">
              <a:avLst/>
            </a:prstGeom>
          </p:spPr>
          <p:txBody>
            <a:bodyPr anchor="t" rtlCol="false" tIns="0" lIns="0" bIns="0" rIns="0">
              <a:spAutoFit/>
            </a:bodyPr>
            <a:lstStyle/>
            <a:p>
              <a:pPr algn="just" marL="474983" indent="-237491" lvl="1">
                <a:lnSpc>
                  <a:spcPts val="3080"/>
                </a:lnSpc>
                <a:buFont typeface="Arial"/>
                <a:buChar char="•"/>
              </a:pPr>
              <a:r>
                <a:rPr lang="en-US" sz="2200">
                  <a:solidFill>
                    <a:srgbClr val="838A6B"/>
                  </a:solidFill>
                  <a:latin typeface="Clear Sans"/>
                  <a:ea typeface="Clear Sans"/>
                  <a:cs typeface="Clear Sans"/>
                  <a:sym typeface="Clear Sans"/>
                </a:rPr>
                <a:t>Lorem ipsum dolor sit amet, consectetur adipiscing elit. Donec ullamcorper nisl et justo dignissim consequat. Integer tincidunt placerat libero. Ut non tincidunt nisl. Donec et nulla ut nisl aliquam maximus sit amet eu orci.</a:t>
              </a:r>
            </a:p>
          </p:txBody>
        </p:sp>
      </p:grpSp>
    </p:spTree>
  </p:cSld>
  <p:clrMapOvr>
    <a:masterClrMapping/>
  </p:clrMapOvr>
  <p:transition spd="fast">
    <p:cover dir="r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768804">
            <a:off x="-1364062" y="8474569"/>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244404" y="7580048"/>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552643" y="2137167"/>
            <a:ext cx="15182714" cy="1717685"/>
          </a:xfrm>
          <a:prstGeom prst="rect">
            <a:avLst/>
          </a:prstGeom>
        </p:spPr>
        <p:txBody>
          <a:bodyPr anchor="t" rtlCol="false" tIns="0" lIns="0" bIns="0" rIns="0">
            <a:spAutoFit/>
          </a:bodyPr>
          <a:lstStyle/>
          <a:p>
            <a:pPr algn="ctr">
              <a:lnSpc>
                <a:spcPts val="13999"/>
              </a:lnSpc>
            </a:pPr>
            <a:r>
              <a:rPr lang="en-US" sz="9999">
                <a:solidFill>
                  <a:srgbClr val="838A6B"/>
                </a:solidFill>
                <a:latin typeface="210 클레이토이"/>
                <a:ea typeface="210 클레이토이"/>
                <a:cs typeface="210 클레이토이"/>
                <a:sym typeface="210 클레이토이"/>
              </a:rPr>
              <a:t>METHODOLOGY</a:t>
            </a:r>
          </a:p>
        </p:txBody>
      </p:sp>
      <p:sp>
        <p:nvSpPr>
          <p:cNvPr name="Freeform 10" id="10"/>
          <p:cNvSpPr/>
          <p:nvPr/>
        </p:nvSpPr>
        <p:spPr>
          <a:xfrm flipH="false" flipV="false" rot="-1612552">
            <a:off x="683166" y="741520"/>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2691172" y="5568412"/>
            <a:ext cx="12277339" cy="174625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Lorem ipsum dolor sit amet, consectetur adipiscing elit. Donec ullamcorper nisl et justo dignissim consequat. Integer tincidunt placerat libero. Ut non tincidunt nisl. Donec et nulla ut nisl aliquam maximus sit amet eu orci.Sed in leo non velit pulvinar consectetur. Vestibulum ultrices ex nec dui sodales venenatis.</a:t>
            </a:r>
          </a:p>
        </p:txBody>
      </p:sp>
      <p:sp>
        <p:nvSpPr>
          <p:cNvPr name="TextBox 13" id="13"/>
          <p:cNvSpPr txBox="true"/>
          <p:nvPr/>
        </p:nvSpPr>
        <p:spPr>
          <a:xfrm rot="0">
            <a:off x="2691172" y="4262023"/>
            <a:ext cx="10228765" cy="805754"/>
          </a:xfrm>
          <a:prstGeom prst="rect">
            <a:avLst/>
          </a:prstGeom>
        </p:spPr>
        <p:txBody>
          <a:bodyPr anchor="t" rtlCol="false" tIns="0" lIns="0" bIns="0" rIns="0">
            <a:spAutoFit/>
          </a:bodyPr>
          <a:lstStyle/>
          <a:p>
            <a:pPr algn="l" marL="1094283" indent="-547141" lvl="1">
              <a:lnSpc>
                <a:spcPts val="6487"/>
              </a:lnSpc>
              <a:buFont typeface="Arial"/>
              <a:buChar char="•"/>
            </a:pPr>
            <a:r>
              <a:rPr lang="en-US" b="true" sz="5068">
                <a:solidFill>
                  <a:srgbClr val="838A6B"/>
                </a:solidFill>
                <a:latin typeface="Clear Sans Bold"/>
                <a:ea typeface="Clear Sans Bold"/>
                <a:cs typeface="Clear Sans Bold"/>
                <a:sym typeface="Clear Sans Bold"/>
              </a:rPr>
              <a:t>RESEARCH APPROACH</a:t>
            </a:r>
          </a:p>
        </p:txBody>
      </p:sp>
    </p:spTree>
  </p:cSld>
  <p:clrMapOvr>
    <a:masterClrMapping/>
  </p:clrMapOvr>
  <p:transition spd="fast">
    <p:cover dir="r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83166" y="741520"/>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52643" y="2459941"/>
            <a:ext cx="15182714" cy="1717685"/>
          </a:xfrm>
          <a:prstGeom prst="rect">
            <a:avLst/>
          </a:prstGeom>
        </p:spPr>
        <p:txBody>
          <a:bodyPr anchor="t" rtlCol="false" tIns="0" lIns="0" bIns="0" rIns="0">
            <a:spAutoFit/>
          </a:bodyPr>
          <a:lstStyle/>
          <a:p>
            <a:pPr algn="ctr">
              <a:lnSpc>
                <a:spcPts val="13999"/>
              </a:lnSpc>
            </a:pPr>
            <a:r>
              <a:rPr lang="en-US" sz="9999">
                <a:solidFill>
                  <a:srgbClr val="838A6B"/>
                </a:solidFill>
                <a:latin typeface="210 클레이토이"/>
                <a:ea typeface="210 클레이토이"/>
                <a:cs typeface="210 클레이토이"/>
                <a:sym typeface="210 클레이토이"/>
              </a:rPr>
              <a:t>METHODOLOGY</a:t>
            </a:r>
          </a:p>
        </p:txBody>
      </p:sp>
      <p:sp>
        <p:nvSpPr>
          <p:cNvPr name="Freeform 11" id="11"/>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0009805" y="5426662"/>
            <a:ext cx="6983440" cy="218440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Lorem ipsum dolor sit amet, consectetur adipiscing elit. Donec ullamcorper nisl et justo dignissim consequat. Integer tincidunt placerat libero. Ut non tincidunt nisl. Donec et nulla ut nisl aliquam maximus sit amet eu orci.</a:t>
            </a:r>
          </a:p>
        </p:txBody>
      </p:sp>
      <p:sp>
        <p:nvSpPr>
          <p:cNvPr name="TextBox 13" id="13"/>
          <p:cNvSpPr txBox="true"/>
          <p:nvPr/>
        </p:nvSpPr>
        <p:spPr>
          <a:xfrm rot="0">
            <a:off x="2471067" y="4355198"/>
            <a:ext cx="4386598" cy="805754"/>
          </a:xfrm>
          <a:prstGeom prst="rect">
            <a:avLst/>
          </a:prstGeom>
        </p:spPr>
        <p:txBody>
          <a:bodyPr anchor="t" rtlCol="false" tIns="0" lIns="0" bIns="0" rIns="0">
            <a:spAutoFit/>
          </a:bodyPr>
          <a:lstStyle/>
          <a:p>
            <a:pPr algn="l" marL="1094283" indent="-547141" lvl="1">
              <a:lnSpc>
                <a:spcPts val="6487"/>
              </a:lnSpc>
              <a:buFont typeface="Arial"/>
              <a:buChar char="•"/>
            </a:pPr>
            <a:r>
              <a:rPr lang="en-US" b="true" sz="5068">
                <a:solidFill>
                  <a:srgbClr val="838A6B"/>
                </a:solidFill>
                <a:latin typeface="Clear Sans Bold"/>
                <a:ea typeface="Clear Sans Bold"/>
                <a:cs typeface="Clear Sans Bold"/>
                <a:sym typeface="Clear Sans Bold"/>
              </a:rPr>
              <a:t>TOOLS</a:t>
            </a:r>
          </a:p>
        </p:txBody>
      </p:sp>
      <p:sp>
        <p:nvSpPr>
          <p:cNvPr name="TextBox 14" id="14"/>
          <p:cNvSpPr txBox="true"/>
          <p:nvPr/>
        </p:nvSpPr>
        <p:spPr>
          <a:xfrm rot="0">
            <a:off x="10136322" y="4355198"/>
            <a:ext cx="7612285" cy="805754"/>
          </a:xfrm>
          <a:prstGeom prst="rect">
            <a:avLst/>
          </a:prstGeom>
        </p:spPr>
        <p:txBody>
          <a:bodyPr anchor="t" rtlCol="false" tIns="0" lIns="0" bIns="0" rIns="0">
            <a:spAutoFit/>
          </a:bodyPr>
          <a:lstStyle/>
          <a:p>
            <a:pPr algn="l" marL="1094283" indent="-547141" lvl="1">
              <a:lnSpc>
                <a:spcPts val="6487"/>
              </a:lnSpc>
              <a:buFont typeface="Arial"/>
              <a:buChar char="•"/>
            </a:pPr>
            <a:r>
              <a:rPr lang="en-US" b="true" sz="5068">
                <a:solidFill>
                  <a:srgbClr val="838A6B"/>
                </a:solidFill>
                <a:latin typeface="Clear Sans Bold"/>
                <a:ea typeface="Clear Sans Bold"/>
                <a:cs typeface="Clear Sans Bold"/>
                <a:sym typeface="Clear Sans Bold"/>
              </a:rPr>
              <a:t>MATERIALS</a:t>
            </a:r>
          </a:p>
        </p:txBody>
      </p:sp>
      <p:sp>
        <p:nvSpPr>
          <p:cNvPr name="TextBox 15" id="15"/>
          <p:cNvSpPr txBox="true"/>
          <p:nvPr/>
        </p:nvSpPr>
        <p:spPr>
          <a:xfrm rot="0">
            <a:off x="2160560" y="5426662"/>
            <a:ext cx="6983440" cy="218440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Lorem ipsum dolor sit amet, consectetur adipiscing elit. Donec ullamcorper nisl et justo dignissim consequat. Integer tincidunt placerat libero. Ut non tincidunt nisl. Donec et nulla ut nisl aliquam maximus sit amet eu orci.</a:t>
            </a:r>
          </a:p>
        </p:txBody>
      </p:sp>
    </p:spTree>
  </p:cSld>
  <p:clrMapOvr>
    <a:masterClrMapping/>
  </p:clrMapOvr>
  <p:transition spd="fast">
    <p:cover dir="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83166" y="741520"/>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52643" y="2459941"/>
            <a:ext cx="15182714" cy="1717685"/>
          </a:xfrm>
          <a:prstGeom prst="rect">
            <a:avLst/>
          </a:prstGeom>
        </p:spPr>
        <p:txBody>
          <a:bodyPr anchor="t" rtlCol="false" tIns="0" lIns="0" bIns="0" rIns="0">
            <a:spAutoFit/>
          </a:bodyPr>
          <a:lstStyle/>
          <a:p>
            <a:pPr algn="ctr">
              <a:lnSpc>
                <a:spcPts val="13999"/>
              </a:lnSpc>
            </a:pPr>
            <a:r>
              <a:rPr lang="en-US" sz="9999">
                <a:solidFill>
                  <a:srgbClr val="838A6B"/>
                </a:solidFill>
                <a:latin typeface="210 클레이토이"/>
                <a:ea typeface="210 클레이토이"/>
                <a:cs typeface="210 클레이토이"/>
                <a:sym typeface="210 클레이토이"/>
              </a:rPr>
              <a:t>METHODOLOGY</a:t>
            </a:r>
          </a:p>
        </p:txBody>
      </p:sp>
      <p:sp>
        <p:nvSpPr>
          <p:cNvPr name="Freeform 11" id="11"/>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0009805" y="5426662"/>
            <a:ext cx="6983440" cy="218440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Lorem ipsum dolor sit amet, consectetur adipiscing elit. Donec ullamcorper nisl et justo dignissim consequat. Integer tincidunt placerat libero. Ut non tincidunt nisl. Donec et nulla ut nisl aliquam maximus sit amet eu orci.</a:t>
            </a:r>
          </a:p>
        </p:txBody>
      </p:sp>
      <p:sp>
        <p:nvSpPr>
          <p:cNvPr name="TextBox 13" id="13"/>
          <p:cNvSpPr txBox="true"/>
          <p:nvPr/>
        </p:nvSpPr>
        <p:spPr>
          <a:xfrm rot="0">
            <a:off x="2471067" y="4355198"/>
            <a:ext cx="4386598" cy="805754"/>
          </a:xfrm>
          <a:prstGeom prst="rect">
            <a:avLst/>
          </a:prstGeom>
        </p:spPr>
        <p:txBody>
          <a:bodyPr anchor="t" rtlCol="false" tIns="0" lIns="0" bIns="0" rIns="0">
            <a:spAutoFit/>
          </a:bodyPr>
          <a:lstStyle/>
          <a:p>
            <a:pPr algn="l" marL="1094283" indent="-547141" lvl="1">
              <a:lnSpc>
                <a:spcPts val="6487"/>
              </a:lnSpc>
              <a:buFont typeface="Arial"/>
              <a:buChar char="•"/>
            </a:pPr>
            <a:r>
              <a:rPr lang="en-US" b="true" sz="5068">
                <a:solidFill>
                  <a:srgbClr val="838A6B"/>
                </a:solidFill>
                <a:latin typeface="Clear Sans Bold"/>
                <a:ea typeface="Clear Sans Bold"/>
                <a:cs typeface="Clear Sans Bold"/>
                <a:sym typeface="Clear Sans Bold"/>
              </a:rPr>
              <a:t>PROCESS</a:t>
            </a:r>
          </a:p>
        </p:txBody>
      </p:sp>
      <p:sp>
        <p:nvSpPr>
          <p:cNvPr name="TextBox 14" id="14"/>
          <p:cNvSpPr txBox="true"/>
          <p:nvPr/>
        </p:nvSpPr>
        <p:spPr>
          <a:xfrm rot="0">
            <a:off x="10136322" y="4355198"/>
            <a:ext cx="7612285" cy="805754"/>
          </a:xfrm>
          <a:prstGeom prst="rect">
            <a:avLst/>
          </a:prstGeom>
        </p:spPr>
        <p:txBody>
          <a:bodyPr anchor="t" rtlCol="false" tIns="0" lIns="0" bIns="0" rIns="0">
            <a:spAutoFit/>
          </a:bodyPr>
          <a:lstStyle/>
          <a:p>
            <a:pPr algn="l" marL="1094283" indent="-547141" lvl="1">
              <a:lnSpc>
                <a:spcPts val="6487"/>
              </a:lnSpc>
              <a:buFont typeface="Arial"/>
              <a:buChar char="•"/>
            </a:pPr>
            <a:r>
              <a:rPr lang="en-US" b="true" sz="5068">
                <a:solidFill>
                  <a:srgbClr val="838A6B"/>
                </a:solidFill>
                <a:latin typeface="Clear Sans Bold"/>
                <a:ea typeface="Clear Sans Bold"/>
                <a:cs typeface="Clear Sans Bold"/>
                <a:sym typeface="Clear Sans Bold"/>
              </a:rPr>
              <a:t>IMPLEMENTATION</a:t>
            </a:r>
          </a:p>
        </p:txBody>
      </p:sp>
      <p:sp>
        <p:nvSpPr>
          <p:cNvPr name="TextBox 15" id="15"/>
          <p:cNvSpPr txBox="true"/>
          <p:nvPr/>
        </p:nvSpPr>
        <p:spPr>
          <a:xfrm rot="0">
            <a:off x="2160560" y="5426662"/>
            <a:ext cx="6983440" cy="218440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Lorem ipsum dolor sit amet, consectetur adipiscing elit. Donec ullamcorper nisl et justo dignissim consequat. Integer tincidunt placerat libero. Ut non tincidunt nisl. Donec et nulla ut nisl aliquam maximus sit amet eu orci.</a:t>
            </a:r>
          </a:p>
        </p:txBody>
      </p:sp>
    </p:spTree>
  </p:cSld>
  <p:clrMapOvr>
    <a:masterClrMapping/>
  </p:clrMapOvr>
  <p:transition spd="fast">
    <p:cover dir="r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4" id="4"/>
          <p:cNvSpPr/>
          <p:nvPr/>
        </p:nvSpPr>
        <p:spPr>
          <a:xfrm flipH="false" flipV="false" rot="768804">
            <a:off x="-1364062" y="8474569"/>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69753">
            <a:off x="-244404" y="7580048"/>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7" id="7"/>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725595" y="4254902"/>
            <a:ext cx="9090420" cy="3060700"/>
          </a:xfrm>
          <a:prstGeom prst="rect">
            <a:avLst/>
          </a:prstGeom>
        </p:spPr>
        <p:txBody>
          <a:bodyPr anchor="t" rtlCol="false" tIns="0" lIns="0" bIns="0" rIns="0">
            <a:spAutoFit/>
          </a:bodyPr>
          <a:lstStyle/>
          <a:p>
            <a:pPr algn="just">
              <a:lnSpc>
                <a:spcPts val="3500"/>
              </a:lnSpc>
            </a:pPr>
            <a:r>
              <a:rPr lang="en-US" sz="2500" spc="50">
                <a:solidFill>
                  <a:srgbClr val="838A6B"/>
                </a:solidFill>
                <a:latin typeface="Clear Sans"/>
                <a:ea typeface="Clear Sans"/>
                <a:cs typeface="Clear Sans"/>
                <a:sym typeface="Clear Sans"/>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Suspendisse ac vulputate leo.</a:t>
            </a:r>
          </a:p>
        </p:txBody>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7725595" y="2468282"/>
            <a:ext cx="9931904" cy="1717685"/>
          </a:xfrm>
          <a:prstGeom prst="rect">
            <a:avLst/>
          </a:prstGeom>
        </p:spPr>
        <p:txBody>
          <a:bodyPr anchor="t" rtlCol="false" tIns="0" lIns="0" bIns="0" rIns="0">
            <a:spAutoFit/>
          </a:bodyPr>
          <a:lstStyle/>
          <a:p>
            <a:pPr algn="l">
              <a:lnSpc>
                <a:spcPts val="13999"/>
              </a:lnSpc>
            </a:pPr>
            <a:r>
              <a:rPr lang="en-US" sz="9999">
                <a:solidFill>
                  <a:srgbClr val="838A6B"/>
                </a:solidFill>
                <a:latin typeface="210 클레이토이"/>
                <a:ea typeface="210 클레이토이"/>
                <a:cs typeface="210 클레이토이"/>
                <a:sym typeface="210 클레이토이"/>
              </a:rPr>
              <a:t>RESULT</a:t>
            </a:r>
          </a:p>
        </p:txBody>
      </p:sp>
      <p:pic>
        <p:nvPicPr>
          <p:cNvPr name="Picture 11" id="11"/>
          <p:cNvPicPr>
            <a:picLocks noChangeAspect="true"/>
          </p:cNvPicPr>
          <p:nvPr/>
        </p:nvPicPr>
        <p:blipFill>
          <a:blip r:embed="rId10"/>
          <a:stretch>
            <a:fillRect/>
          </a:stretch>
        </p:blipFill>
        <p:spPr>
          <a:xfrm rot="0">
            <a:off x="437871" y="1746986"/>
            <a:ext cx="7089952" cy="6425791"/>
          </a:xfrm>
          <a:prstGeom prst="rect">
            <a:avLst/>
          </a:prstGeom>
        </p:spPr>
      </p:pic>
    </p:spTree>
  </p:cSld>
  <p:clrMapOvr>
    <a:masterClrMapping/>
  </p:clrMapOvr>
  <p:transition spd="fast">
    <p:cover dir="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83166" y="741520"/>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52643" y="2459941"/>
            <a:ext cx="15182714" cy="1717685"/>
          </a:xfrm>
          <a:prstGeom prst="rect">
            <a:avLst/>
          </a:prstGeom>
        </p:spPr>
        <p:txBody>
          <a:bodyPr anchor="t" rtlCol="false" tIns="0" lIns="0" bIns="0" rIns="0">
            <a:spAutoFit/>
          </a:bodyPr>
          <a:lstStyle/>
          <a:p>
            <a:pPr algn="ctr">
              <a:lnSpc>
                <a:spcPts val="13999"/>
              </a:lnSpc>
            </a:pPr>
            <a:r>
              <a:rPr lang="en-US" sz="9999">
                <a:solidFill>
                  <a:srgbClr val="838A6B"/>
                </a:solidFill>
                <a:latin typeface="210 클레이토이"/>
                <a:ea typeface="210 클레이토이"/>
                <a:cs typeface="210 클레이토이"/>
                <a:sym typeface="210 클레이토이"/>
              </a:rPr>
              <a:t>ANALYSIS</a:t>
            </a:r>
          </a:p>
        </p:txBody>
      </p:sp>
      <p:sp>
        <p:nvSpPr>
          <p:cNvPr name="TextBox 11" id="11"/>
          <p:cNvSpPr txBox="true"/>
          <p:nvPr/>
        </p:nvSpPr>
        <p:spPr>
          <a:xfrm rot="0">
            <a:off x="1992361" y="4420258"/>
            <a:ext cx="6611065" cy="2622550"/>
          </a:xfrm>
          <a:prstGeom prst="rect">
            <a:avLst/>
          </a:prstGeom>
        </p:spPr>
        <p:txBody>
          <a:bodyPr anchor="t" rtlCol="false" tIns="0" lIns="0" bIns="0" rIns="0">
            <a:spAutoFit/>
          </a:bodyPr>
          <a:lstStyle/>
          <a:p>
            <a:pPr algn="just" marL="539753" indent="-269876" lvl="1">
              <a:lnSpc>
                <a:spcPts val="3500"/>
              </a:lnSpc>
              <a:buFont typeface="Arial"/>
              <a:buChar char="•"/>
            </a:pPr>
            <a:r>
              <a:rPr lang="en-US" sz="2500" spc="50">
                <a:solidFill>
                  <a:srgbClr val="838A6B"/>
                </a:solidFill>
                <a:latin typeface="Clear Sans"/>
                <a:ea typeface="Clear Sans"/>
                <a:cs typeface="Clear Sans"/>
                <a:sym typeface="Clear Sans"/>
              </a:rPr>
              <a:t>Lorem ipsum dolor sit amet, consectetur adipiscing elit. Quisque non elit mauris. Cras euismod, metus ac finibus finibus, felis dui suscipit purus, a maximus leo ligula at dolor. Morbi et malesuada purus. </a:t>
            </a:r>
          </a:p>
        </p:txBody>
      </p:sp>
      <p:sp>
        <p:nvSpPr>
          <p:cNvPr name="TextBox 12" id="12"/>
          <p:cNvSpPr txBox="true"/>
          <p:nvPr/>
        </p:nvSpPr>
        <p:spPr>
          <a:xfrm rot="0">
            <a:off x="10648235" y="4420258"/>
            <a:ext cx="6611065" cy="2622550"/>
          </a:xfrm>
          <a:prstGeom prst="rect">
            <a:avLst/>
          </a:prstGeom>
        </p:spPr>
        <p:txBody>
          <a:bodyPr anchor="t" rtlCol="false" tIns="0" lIns="0" bIns="0" rIns="0">
            <a:spAutoFit/>
          </a:bodyPr>
          <a:lstStyle/>
          <a:p>
            <a:pPr algn="just" marL="539753" indent="-269876" lvl="1">
              <a:lnSpc>
                <a:spcPts val="3500"/>
              </a:lnSpc>
              <a:buFont typeface="Arial"/>
              <a:buChar char="•"/>
            </a:pPr>
            <a:r>
              <a:rPr lang="en-US" sz="2500" spc="50">
                <a:solidFill>
                  <a:srgbClr val="838A6B"/>
                </a:solidFill>
                <a:latin typeface="Clear Sans"/>
                <a:ea typeface="Clear Sans"/>
                <a:cs typeface="Clear Sans"/>
                <a:sym typeface="Clear Sans"/>
              </a:rPr>
              <a:t>Lorem ipsum dolor sit amet, consectetur adipiscing elit. Quisque non elit mauris. Cras euismod, metus ac finibus finibus, felis dui suscipit purus, a maximus leo ligula at dolor. Morbi et malesuada purus. </a:t>
            </a:r>
          </a:p>
        </p:txBody>
      </p:sp>
      <p:sp>
        <p:nvSpPr>
          <p:cNvPr name="Freeform 13" id="13"/>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rd"/>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83166" y="741520"/>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52643" y="2459941"/>
            <a:ext cx="15182714" cy="1717685"/>
          </a:xfrm>
          <a:prstGeom prst="rect">
            <a:avLst/>
          </a:prstGeom>
        </p:spPr>
        <p:txBody>
          <a:bodyPr anchor="t" rtlCol="false" tIns="0" lIns="0" bIns="0" rIns="0">
            <a:spAutoFit/>
          </a:bodyPr>
          <a:lstStyle/>
          <a:p>
            <a:pPr algn="ctr">
              <a:lnSpc>
                <a:spcPts val="13999"/>
              </a:lnSpc>
            </a:pPr>
            <a:r>
              <a:rPr lang="en-US" sz="9999">
                <a:solidFill>
                  <a:srgbClr val="838A6B"/>
                </a:solidFill>
                <a:latin typeface="210 클레이토이"/>
                <a:ea typeface="210 클레이토이"/>
                <a:cs typeface="210 클레이토이"/>
                <a:sym typeface="210 클레이토이"/>
              </a:rPr>
              <a:t>CONCLUSION</a:t>
            </a:r>
          </a:p>
        </p:txBody>
      </p:sp>
      <p:sp>
        <p:nvSpPr>
          <p:cNvPr name="TextBox 11" id="11"/>
          <p:cNvSpPr txBox="true"/>
          <p:nvPr/>
        </p:nvSpPr>
        <p:spPr>
          <a:xfrm rot="0">
            <a:off x="1992361" y="4420258"/>
            <a:ext cx="6611065" cy="2622550"/>
          </a:xfrm>
          <a:prstGeom prst="rect">
            <a:avLst/>
          </a:prstGeom>
        </p:spPr>
        <p:txBody>
          <a:bodyPr anchor="t" rtlCol="false" tIns="0" lIns="0" bIns="0" rIns="0">
            <a:spAutoFit/>
          </a:bodyPr>
          <a:lstStyle/>
          <a:p>
            <a:pPr algn="just" marL="539753" indent="-269876" lvl="1">
              <a:lnSpc>
                <a:spcPts val="3500"/>
              </a:lnSpc>
              <a:buFont typeface="Arial"/>
              <a:buChar char="•"/>
            </a:pPr>
            <a:r>
              <a:rPr lang="en-US" sz="2500" spc="50">
                <a:solidFill>
                  <a:srgbClr val="838A6B"/>
                </a:solidFill>
                <a:latin typeface="Clear Sans"/>
                <a:ea typeface="Clear Sans"/>
                <a:cs typeface="Clear Sans"/>
                <a:sym typeface="Clear Sans"/>
              </a:rPr>
              <a:t>Lorem ipsum dolor sit amet, consectetur adipiscing elit. Quisque non elit mauris. Cras euismod, metus ac finibus finibus, felis dui suscipit purus, a maximus leo ligula at dolor. Morbi et malesuada purus. </a:t>
            </a:r>
          </a:p>
        </p:txBody>
      </p:sp>
      <p:sp>
        <p:nvSpPr>
          <p:cNvPr name="TextBox 12" id="12"/>
          <p:cNvSpPr txBox="true"/>
          <p:nvPr/>
        </p:nvSpPr>
        <p:spPr>
          <a:xfrm rot="0">
            <a:off x="10648235" y="4420258"/>
            <a:ext cx="6611065" cy="2622550"/>
          </a:xfrm>
          <a:prstGeom prst="rect">
            <a:avLst/>
          </a:prstGeom>
        </p:spPr>
        <p:txBody>
          <a:bodyPr anchor="t" rtlCol="false" tIns="0" lIns="0" bIns="0" rIns="0">
            <a:spAutoFit/>
          </a:bodyPr>
          <a:lstStyle/>
          <a:p>
            <a:pPr algn="just" marL="539753" indent="-269876" lvl="1">
              <a:lnSpc>
                <a:spcPts val="3500"/>
              </a:lnSpc>
              <a:buFont typeface="Arial"/>
              <a:buChar char="•"/>
            </a:pPr>
            <a:r>
              <a:rPr lang="en-US" sz="2500" spc="50">
                <a:solidFill>
                  <a:srgbClr val="838A6B"/>
                </a:solidFill>
                <a:latin typeface="Clear Sans"/>
                <a:ea typeface="Clear Sans"/>
                <a:cs typeface="Clear Sans"/>
                <a:sym typeface="Clear Sans"/>
              </a:rPr>
              <a:t>Lorem ipsum dolor sit amet, consectetur adipiscing elit. Quisque non elit mauris. Cras euismod, metus ac finibus finibus, felis dui suscipit purus, a maximus leo ligula at dolor. Morbi et malesuada purus. </a:t>
            </a:r>
          </a:p>
        </p:txBody>
      </p:sp>
      <p:sp>
        <p:nvSpPr>
          <p:cNvPr name="Freeform 13" id="13"/>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DAGm7hpg5xw</dc:identifier>
  <dcterms:modified xsi:type="dcterms:W3CDTF">2011-08-01T06:04:30Z</dcterms:modified>
  <cp:revision>1</cp:revision>
  <dc:title>Olive Green White Minimalist Cute Scrapbook Presentation</dc:title>
</cp:coreProperties>
</file>